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4" r:id="rId4"/>
    <p:sldId id="257" r:id="rId5"/>
    <p:sldId id="262" r:id="rId6"/>
    <p:sldId id="263" r:id="rId7"/>
    <p:sldId id="258" r:id="rId8"/>
    <p:sldId id="266" r:id="rId9"/>
    <p:sldId id="267" r:id="rId10"/>
    <p:sldId id="260" r:id="rId11"/>
    <p:sldId id="26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4AFA6FD-4350-4363-BB09-6B18B0D2F30C}" type="datetimeFigureOut">
              <a:rPr lang="es-MX" smtClean="0"/>
              <a:t>08/06/2016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92A0A5E-F948-45DB-858D-D137E80C5E6E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treemhost.com/" TargetMode="External"/><Relationship Id="rId2" Type="http://schemas.openxmlformats.org/officeDocument/2006/relationships/hyperlink" Target="https://es.wikipedia.org/wiki/Alojamiento_we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jaxperu.com/hosting/caracteristicas-servicio" TargetMode="External"/><Relationship Id="rId4" Type="http://schemas.openxmlformats.org/officeDocument/2006/relationships/hyperlink" Target="http://www.mlgdiseno.es/ventajas-y-desventajas-del-hosting-gratuito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36912"/>
            <a:ext cx="6480048" cy="2301240"/>
          </a:xfrm>
        </p:spPr>
        <p:txBody>
          <a:bodyPr/>
          <a:lstStyle/>
          <a:p>
            <a:r>
              <a:rPr lang="es-MX" dirty="0" err="1" smtClean="0"/>
              <a:t>XtreemHost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246945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MX" dirty="0" smtClean="0"/>
              <a:t>Aldo De Jacobis Cortazar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Sergio Magno Cuevas Mosqueda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Miguel </a:t>
            </a:r>
            <a:r>
              <a:rPr lang="es-MX" dirty="0"/>
              <a:t>Á</a:t>
            </a:r>
            <a:r>
              <a:rPr lang="es-MX" dirty="0" smtClean="0"/>
              <a:t>ngel Lara Muñoz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Alfredo Daniel Villaseca Pimentel</a:t>
            </a:r>
          </a:p>
          <a:p>
            <a:pPr>
              <a:lnSpc>
                <a:spcPct val="150000"/>
              </a:lnSpc>
            </a:pPr>
            <a:r>
              <a:rPr lang="es-MX" dirty="0" smtClean="0"/>
              <a:t>Fátima López Iturbe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518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188640"/>
            <a:ext cx="7756263" cy="1435766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Tipos de alojamiento web en Internet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83568" y="1916832"/>
            <a:ext cx="7745505" cy="49411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 smtClean="0"/>
              <a:t>Alojamientos gratuitos</a:t>
            </a:r>
          </a:p>
          <a:p>
            <a:pPr algn="just"/>
            <a:r>
              <a:rPr lang="es-MX" dirty="0" smtClean="0"/>
              <a:t>Alojamientos por donación</a:t>
            </a:r>
          </a:p>
          <a:p>
            <a:pPr algn="just"/>
            <a:r>
              <a:rPr lang="es-MX" dirty="0" smtClean="0"/>
              <a:t>Alojamiento compartido</a:t>
            </a:r>
          </a:p>
          <a:p>
            <a:pPr algn="just"/>
            <a:r>
              <a:rPr lang="es-MX" dirty="0" smtClean="0"/>
              <a:t>Alojamiento de imágenes</a:t>
            </a:r>
          </a:p>
          <a:p>
            <a:pPr algn="just"/>
            <a:r>
              <a:rPr lang="es-MX" dirty="0" smtClean="0"/>
              <a:t>Alojamiento de vídeos</a:t>
            </a:r>
          </a:p>
          <a:p>
            <a:pPr algn="just"/>
            <a:r>
              <a:rPr lang="es-MX" dirty="0" smtClean="0"/>
              <a:t>Alojamiento de correo corporativo</a:t>
            </a:r>
          </a:p>
          <a:p>
            <a:pPr algn="just"/>
            <a:r>
              <a:rPr lang="es-MX" dirty="0" smtClean="0"/>
              <a:t>Alojamiento </a:t>
            </a:r>
            <a:r>
              <a:rPr lang="es-MX" dirty="0" err="1" smtClean="0"/>
              <a:t>revendor</a:t>
            </a:r>
            <a:endParaRPr lang="es-MX" dirty="0" smtClean="0"/>
          </a:p>
          <a:p>
            <a:pPr algn="just"/>
            <a:r>
              <a:rPr lang="es-MX" dirty="0" smtClean="0"/>
              <a:t>Servidores virtuales</a:t>
            </a:r>
          </a:p>
          <a:p>
            <a:pPr algn="just"/>
            <a:r>
              <a:rPr lang="es-MX" dirty="0" smtClean="0"/>
              <a:t>Servidores dedicados</a:t>
            </a:r>
          </a:p>
          <a:p>
            <a:pPr algn="just"/>
            <a:r>
              <a:rPr lang="es-MX" dirty="0" smtClean="0"/>
              <a:t>Servidores dedicados administrados</a:t>
            </a:r>
          </a:p>
          <a:p>
            <a:pPr algn="just"/>
            <a:r>
              <a:rPr lang="es-MX" dirty="0" smtClean="0"/>
              <a:t>Alojamiento administrado y no administrado</a:t>
            </a:r>
          </a:p>
          <a:p>
            <a:pPr algn="just"/>
            <a:r>
              <a:rPr lang="es-MX" dirty="0" smtClean="0"/>
              <a:t>Colocación (Hosting)</a:t>
            </a:r>
          </a:p>
          <a:p>
            <a:pPr algn="just"/>
            <a:r>
              <a:rPr lang="es-MX" dirty="0" smtClean="0"/>
              <a:t>Alojamiento en la nube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531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es.wikipedia.org/wiki/Alojamiento_web</a:t>
            </a:r>
            <a:endParaRPr lang="es-MX" dirty="0" smtClean="0"/>
          </a:p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www.xtreemhost.com</a:t>
            </a:r>
            <a:endParaRPr lang="es-MX" dirty="0" smtClean="0"/>
          </a:p>
          <a:p>
            <a:r>
              <a:rPr lang="es-MX" dirty="0">
                <a:hlinkClick r:id="rId4"/>
              </a:rPr>
              <a:t>http://www.mlgdiseno.es/ventajas-y-desventajas-del-hosting-gratuito</a:t>
            </a:r>
            <a:r>
              <a:rPr lang="es-MX" dirty="0" smtClean="0">
                <a:hlinkClick r:id="rId4"/>
              </a:rPr>
              <a:t>/</a:t>
            </a:r>
            <a:endParaRPr lang="es-MX" dirty="0" smtClean="0"/>
          </a:p>
          <a:p>
            <a:r>
              <a:rPr lang="es-MX" dirty="0">
                <a:hlinkClick r:id="rId5"/>
              </a:rPr>
              <a:t>http://</a:t>
            </a:r>
            <a:r>
              <a:rPr lang="es-MX" dirty="0" smtClean="0">
                <a:hlinkClick r:id="rId5"/>
              </a:rPr>
              <a:t>www.ajaxperu.com/hosting/caracteristicas-servicio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888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Alojamiento web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2200" dirty="0">
                <a:latin typeface="Arial" pitchFamily="34" charset="0"/>
                <a:cs typeface="Arial" pitchFamily="34" charset="0"/>
              </a:rPr>
              <a:t>El 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alojamiento </a:t>
            </a: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el servicio que provee a los usuarios de Internet un sistema para poder almacenar información, imágenes, vídeo, o cualquier contenido accesible vía web.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donde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uno ocupa un lugar específico,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refiere al lugar que ocupa una página web, sitio web, sistema, correo electrónico, archivos etc. en 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internet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 o más específicamente en un 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servidor que 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por lo general hospeda varias aplicaciones o páginas web.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57299"/>
            <a:ext cx="2162787" cy="2161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92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Características</a:t>
            </a:r>
            <a:br>
              <a:rPr lang="es-MX" b="1" dirty="0"/>
            </a:b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s-MX" dirty="0" smtClean="0"/>
              <a:t>Estas </a:t>
            </a:r>
            <a:r>
              <a:rPr lang="es-MX" dirty="0"/>
              <a:t>son las características que veremos en los distintos paquetes que nos ofrecen las compañías de hosting, como por ejemplo:</a:t>
            </a:r>
          </a:p>
          <a:p>
            <a:pPr fontAlgn="base"/>
            <a:r>
              <a:rPr lang="es-MX" dirty="0"/>
              <a:t>Espacio en disco</a:t>
            </a:r>
          </a:p>
          <a:p>
            <a:pPr fontAlgn="base"/>
            <a:r>
              <a:rPr lang="es-MX" dirty="0"/>
              <a:t>Transferencia de datos</a:t>
            </a:r>
          </a:p>
          <a:p>
            <a:pPr fontAlgn="base"/>
            <a:r>
              <a:rPr lang="es-MX" dirty="0"/>
              <a:t>Número de dominios</a:t>
            </a:r>
          </a:p>
          <a:p>
            <a:pPr fontAlgn="base"/>
            <a:r>
              <a:rPr lang="es-MX" dirty="0"/>
              <a:t>Cuentas de E-Mail</a:t>
            </a:r>
          </a:p>
          <a:p>
            <a:pPr fontAlgn="base"/>
            <a:r>
              <a:rPr lang="es-MX" dirty="0"/>
              <a:t>Cuentas FTP</a:t>
            </a:r>
          </a:p>
          <a:p>
            <a:pPr fontAlgn="base"/>
            <a:r>
              <a:rPr lang="es-MX" dirty="0"/>
              <a:t>Bases de Datos</a:t>
            </a:r>
          </a:p>
          <a:p>
            <a:pPr fontAlgn="base"/>
            <a:r>
              <a:rPr lang="es-MX" dirty="0"/>
              <a:t>Tenemos que tener en cuenta todas las que nos ofrecen además de las antes mencionadas.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32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Nuestro Host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XtreemHost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web de </a:t>
            </a:r>
            <a:r>
              <a:rPr lang="en-US" dirty="0" err="1" smtClean="0"/>
              <a:t>servicio</a:t>
            </a:r>
            <a:r>
              <a:rPr lang="en-US" dirty="0" smtClean="0"/>
              <a:t> de hosting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provee</a:t>
            </a:r>
            <a:r>
              <a:rPr lang="en-US" dirty="0" smtClean="0"/>
              <a:t> un hosting </a:t>
            </a:r>
            <a:r>
              <a:rPr lang="en-US" dirty="0" err="1" smtClean="0"/>
              <a:t>ilimitado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 y </a:t>
            </a:r>
            <a:r>
              <a:rPr lang="en-US" dirty="0" err="1" smtClean="0"/>
              <a:t>barato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incluye</a:t>
            </a:r>
            <a:r>
              <a:rPr lang="en-US" dirty="0" smtClean="0"/>
              <a:t> </a:t>
            </a:r>
            <a:r>
              <a:rPr lang="en-US" dirty="0" err="1" smtClean="0"/>
              <a:t>soporte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PHP y MySQL, </a:t>
            </a:r>
            <a:r>
              <a:rPr lang="en-US" dirty="0" err="1" smtClean="0"/>
              <a:t>soporte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nombre</a:t>
            </a:r>
            <a:r>
              <a:rPr lang="en-US" dirty="0" smtClean="0"/>
              <a:t> del </a:t>
            </a:r>
            <a:r>
              <a:rPr lang="en-US" dirty="0" err="1" smtClean="0"/>
              <a:t>dominio</a:t>
            </a:r>
            <a:r>
              <a:rPr lang="en-US" dirty="0" smtClean="0"/>
              <a:t>, etc. Y lo </a:t>
            </a:r>
            <a:r>
              <a:rPr lang="en-US" dirty="0" err="1" smtClean="0"/>
              <a:t>mejor</a:t>
            </a:r>
            <a:r>
              <a:rPr lang="en-US" dirty="0" smtClean="0"/>
              <a:t> de </a:t>
            </a:r>
            <a:r>
              <a:rPr lang="en-US" dirty="0" err="1" smtClean="0"/>
              <a:t>todo</a:t>
            </a:r>
            <a:r>
              <a:rPr lang="en-US" dirty="0" smtClean="0"/>
              <a:t>, sin </a:t>
            </a:r>
            <a:r>
              <a:rPr lang="en-US" dirty="0" err="1" smtClean="0"/>
              <a:t>publicidad</a:t>
            </a:r>
            <a:r>
              <a:rPr lang="en-US" dirty="0" smtClean="0"/>
              <a:t> (ads). </a:t>
            </a:r>
            <a:r>
              <a:rPr lang="en-US" dirty="0" err="1" smtClean="0"/>
              <a:t>XtreemHost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hosting gratis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cuenta</a:t>
            </a:r>
            <a:r>
              <a:rPr lang="en-US" dirty="0" smtClean="0"/>
              <a:t> con 5GB de </a:t>
            </a:r>
            <a:r>
              <a:rPr lang="en-US" dirty="0" err="1" smtClean="0"/>
              <a:t>espacio</a:t>
            </a:r>
            <a:r>
              <a:rPr lang="en-US" dirty="0" smtClean="0"/>
              <a:t> y 200 GB de </a:t>
            </a:r>
            <a:r>
              <a:rPr lang="en-US" dirty="0" err="1" smtClean="0"/>
              <a:t>ancho</a:t>
            </a:r>
            <a:r>
              <a:rPr lang="en-US" dirty="0" smtClean="0"/>
              <a:t> de </a:t>
            </a:r>
            <a:r>
              <a:rPr lang="en-US" dirty="0" err="1" smtClean="0"/>
              <a:t>banda</a:t>
            </a:r>
            <a:r>
              <a:rPr lang="en-US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67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043608" y="0"/>
            <a:ext cx="7756263" cy="1728192"/>
          </a:xfrm>
        </p:spPr>
        <p:txBody>
          <a:bodyPr/>
          <a:lstStyle/>
          <a:p>
            <a:r>
              <a:rPr lang="es-MX" dirty="0" smtClean="0"/>
              <a:t>Características de nuestro </a:t>
            </a:r>
            <a:r>
              <a:rPr lang="es-MX" dirty="0" smtClean="0"/>
              <a:t>Hosting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lnSpc>
                <a:spcPct val="150000"/>
              </a:lnSpc>
            </a:pPr>
            <a:r>
              <a:rPr lang="es-MX" dirty="0"/>
              <a:t>5GB de espacio en disco</a:t>
            </a:r>
          </a:p>
          <a:p>
            <a:pPr fontAlgn="base">
              <a:lnSpc>
                <a:spcPct val="150000"/>
              </a:lnSpc>
            </a:pPr>
            <a:r>
              <a:rPr lang="es-MX" dirty="0"/>
              <a:t>200GB de transferencia mensual</a:t>
            </a:r>
          </a:p>
          <a:p>
            <a:pPr fontAlgn="base">
              <a:lnSpc>
                <a:spcPct val="150000"/>
              </a:lnSpc>
            </a:pPr>
            <a:r>
              <a:rPr lang="es-MX" dirty="0"/>
              <a:t>Hasta 50 dominios</a:t>
            </a:r>
          </a:p>
          <a:p>
            <a:pPr fontAlgn="base">
              <a:lnSpc>
                <a:spcPct val="150000"/>
              </a:lnSpc>
            </a:pPr>
            <a:r>
              <a:rPr lang="es-MX" dirty="0"/>
              <a:t>Podemos usar dominio propio o subdominio</a:t>
            </a:r>
          </a:p>
          <a:p>
            <a:pPr fontAlgn="base">
              <a:lnSpc>
                <a:spcPct val="150000"/>
              </a:lnSpc>
            </a:pPr>
            <a:r>
              <a:rPr lang="es-MX" dirty="0" err="1"/>
              <a:t>MySQL</a:t>
            </a:r>
            <a:r>
              <a:rPr lang="es-MX" dirty="0"/>
              <a:t> y PHP (especial para </a:t>
            </a:r>
            <a:r>
              <a:rPr lang="es-MX" dirty="0" err="1"/>
              <a:t>WordPress</a:t>
            </a:r>
            <a:r>
              <a:rPr lang="es-MX" dirty="0"/>
              <a:t>)</a:t>
            </a:r>
          </a:p>
          <a:p>
            <a:pPr fontAlgn="base">
              <a:lnSpc>
                <a:spcPct val="150000"/>
              </a:lnSpc>
            </a:pPr>
            <a:r>
              <a:rPr lang="es-MX" dirty="0"/>
              <a:t>Scripts instaladores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94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3568" y="0"/>
            <a:ext cx="7756263" cy="1656184"/>
          </a:xfrm>
        </p:spPr>
        <p:txBody>
          <a:bodyPr/>
          <a:lstStyle/>
          <a:p>
            <a:r>
              <a:rPr lang="es-MX" dirty="0" smtClean="0"/>
              <a:t>¿Por qué elegimos este Hosting?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 smtClean="0"/>
              <a:t>Elegimos este Hosting por la gran ventaja de que es gratis y tiene soporte para muchas cosas, además de todas las ventajas y características que nos ofrecen, como los 50 GB de memoria y los 200 GB de ancho de banda, lo cual nos conviene bastante, creemos que </a:t>
            </a:r>
            <a:r>
              <a:rPr lang="es-MX" dirty="0" err="1" smtClean="0"/>
              <a:t>XtreemHost</a:t>
            </a:r>
            <a:r>
              <a:rPr lang="es-MX" dirty="0" smtClean="0"/>
              <a:t>, es una opción viable y es justo lo que necesitamos para trabajar.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" y="4818229"/>
            <a:ext cx="6126719" cy="205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7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1507774"/>
          </a:xfrm>
        </p:spPr>
        <p:txBody>
          <a:bodyPr/>
          <a:lstStyle/>
          <a:p>
            <a:r>
              <a:rPr lang="es-MX" dirty="0" smtClean="0"/>
              <a:t>Ventajas de un alojamiento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Permite una total flexibilidad para crear una página a tu medida. Con el alojamiento web podrás instalar diferentes aplicaciones web que te permitirán</a:t>
            </a:r>
            <a:r>
              <a:rPr lang="es-MX" dirty="0" smtClean="0"/>
              <a:t>, entre </a:t>
            </a:r>
            <a:r>
              <a:rPr lang="es-MX" dirty="0"/>
              <a:t>otras cosas</a:t>
            </a:r>
            <a:r>
              <a:rPr lang="es-MX" dirty="0" smtClean="0"/>
              <a:t>, gestionar </a:t>
            </a:r>
            <a:r>
              <a:rPr lang="es-MX" dirty="0"/>
              <a:t>tu contenido con aplicaciones como </a:t>
            </a:r>
            <a:r>
              <a:rPr lang="es-MX" dirty="0" err="1"/>
              <a:t>WordPress</a:t>
            </a:r>
            <a:r>
              <a:rPr lang="es-MX" dirty="0"/>
              <a:t>, </a:t>
            </a:r>
            <a:r>
              <a:rPr lang="es-MX" dirty="0" err="1"/>
              <a:t>Joomla</a:t>
            </a:r>
            <a:r>
              <a:rPr lang="es-MX" dirty="0"/>
              <a:t> o </a:t>
            </a:r>
            <a:r>
              <a:rPr lang="es-MX" dirty="0" err="1"/>
              <a:t>Drupal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62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 de nuestro Hosting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5 GB de almacenamiento</a:t>
            </a:r>
          </a:p>
          <a:p>
            <a:r>
              <a:rPr lang="es-MX" dirty="0" smtClean="0"/>
              <a:t>200 GB de transferencia mensual</a:t>
            </a:r>
          </a:p>
          <a:p>
            <a:r>
              <a:rPr lang="es-MX" dirty="0" smtClean="0"/>
              <a:t>Hasta 50 dominios</a:t>
            </a:r>
          </a:p>
          <a:p>
            <a:r>
              <a:rPr lang="es-MX" dirty="0" smtClean="0"/>
              <a:t>Soporte para </a:t>
            </a:r>
            <a:r>
              <a:rPr lang="es-MX" dirty="0" err="1" smtClean="0"/>
              <a:t>MySQL</a:t>
            </a:r>
            <a:r>
              <a:rPr lang="es-MX" dirty="0" smtClean="0"/>
              <a:t> y PHP</a:t>
            </a:r>
          </a:p>
          <a:p>
            <a:r>
              <a:rPr lang="es-MX" dirty="0" smtClean="0"/>
              <a:t>Scripts instaladores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038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Desventajas de nuestro Hosting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un hosting de donaciones</a:t>
            </a:r>
          </a:p>
          <a:p>
            <a:r>
              <a:rPr lang="es-MX" dirty="0" smtClean="0"/>
              <a:t>Se requiere de una cuenta </a:t>
            </a:r>
            <a:r>
              <a:rPr lang="es-MX" dirty="0" err="1" smtClean="0"/>
              <a:t>premium</a:t>
            </a:r>
            <a:r>
              <a:rPr lang="es-MX" dirty="0" smtClean="0"/>
              <a:t> (de paga) para obtener la mayoría de las ventajas </a:t>
            </a:r>
            <a:r>
              <a:rPr lang="es-MX" smtClean="0"/>
              <a:t>que dimos.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3821302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</TotalTime>
  <Words>406</Words>
  <Application>Microsoft Office PowerPoint</Application>
  <PresentationFormat>Presentación en pantalla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Técnico</vt:lpstr>
      <vt:lpstr>XtreemHost</vt:lpstr>
      <vt:lpstr>Alojamiento web</vt:lpstr>
      <vt:lpstr>Características </vt:lpstr>
      <vt:lpstr>Nuestro Host</vt:lpstr>
      <vt:lpstr>Características de nuestro Hosting</vt:lpstr>
      <vt:lpstr>¿Por qué elegimos este Hosting?</vt:lpstr>
      <vt:lpstr>Ventajas de un alojamiento</vt:lpstr>
      <vt:lpstr>Ventajas de nuestro Hosting</vt:lpstr>
      <vt:lpstr>Desventajas de nuestro Hosting</vt:lpstr>
      <vt:lpstr>Tipos de alojamiento web en Internet</vt:lpstr>
      <vt:lpstr>Bibliografías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XtreemHost</dc:title>
  <dc:creator>Guest</dc:creator>
  <cp:lastModifiedBy>Guest</cp:lastModifiedBy>
  <cp:revision>9</cp:revision>
  <dcterms:created xsi:type="dcterms:W3CDTF">2016-06-07T12:20:04Z</dcterms:created>
  <dcterms:modified xsi:type="dcterms:W3CDTF">2016-06-08T13:01:33Z</dcterms:modified>
</cp:coreProperties>
</file>